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1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78" r:id="rId31"/>
    <p:sldId id="290" r:id="rId32"/>
    <p:sldId id="291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10 models 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 10 models 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7" Type="http://schemas.openxmlformats.org/officeDocument/2006/relationships/image" Target="../media/image66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7" Type="http://schemas.openxmlformats.org/officeDocument/2006/relationships/image" Target="../media/image78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3  </a:t>
            </a:r>
            <a:r>
              <a:rPr lang="en-US"/>
              <a:t>Employer </a:t>
            </a:r>
            <a:r>
              <a:rPr lang="en-US" dirty="0"/>
              <a:t>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E561EB-6922-504E-8DB4-EEE5F0AB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3" y="2264559"/>
            <a:ext cx="4434897" cy="25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712006" y="1157468"/>
            <a:ext cx="302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430906-8587-BD4A-87B2-AB628B4D2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00504"/>
              </p:ext>
            </p:extLst>
          </p:nvPr>
        </p:nvGraphicFramePr>
        <p:xfrm>
          <a:off x="519679" y="956441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82404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7106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Gradient Boosting: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Support Vector Machine: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6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Approach list: 491+2770 = 3261</a:t>
            </a:r>
          </a:p>
          <a:p>
            <a:r>
              <a:rPr lang="en-US" sz="1200" dirty="0"/>
              <a:t>Efficiency: 491/3261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677334" y="1671732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Approach list: 50% of the Testing set, 5508*0.5 = 2754</a:t>
            </a:r>
          </a:p>
          <a:p>
            <a:r>
              <a:rPr lang="en-US" sz="1200" dirty="0"/>
              <a:t>Efficiency: 493/2754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677334" y="4523424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558454" y="3518176"/>
            <a:ext cx="924911" cy="794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559611" y="3518176"/>
            <a:ext cx="346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which one is the best model</a:t>
            </a:r>
            <a:endParaRPr lang="en-US" sz="1600" dirty="0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 by adjusting 3 hyperparameters: iterations, depth and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learning_rate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to [iterations=988, depth=2, </a:t>
            </a:r>
            <a:r>
              <a:rPr lang="en-US" sz="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learning_rate</a:t>
            </a: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=0.072].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Feature Space Overlap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9DFD-A528-214A-A1F9-EB1ED0446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58" y="1669098"/>
            <a:ext cx="4865346" cy="33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781506" y="1669098"/>
            <a:ext cx="3836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 to 1 component to all variables  (</a:t>
            </a:r>
            <a:r>
              <a:rPr lang="en-US" dirty="0" err="1"/>
              <a:t>enrollee_id</a:t>
            </a:r>
            <a:r>
              <a:rPr lang="en-US" dirty="0"/>
              <a:t> excluded)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between distribution of 2 classes cross all variables (histogram is normalized)</a:t>
            </a:r>
          </a:p>
        </p:txBody>
      </p:sp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1545</TotalTime>
  <Words>2256</Words>
  <Application>Microsoft Macintosh PowerPoint</Application>
  <PresentationFormat>Widescreen</PresentationFormat>
  <Paragraphs>622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Feature Space Overlap</vt:lpstr>
      <vt:lpstr> 2  City vs. Target</vt:lpstr>
      <vt:lpstr> 3  Employer vs. Target</vt:lpstr>
      <vt:lpstr> 4  Experience vs. Target</vt:lpstr>
      <vt:lpstr> 5  Education vs. Target</vt:lpstr>
      <vt:lpstr> 6  Gender vs. Target</vt:lpstr>
      <vt:lpstr> 7  Training_hours vs. Target</vt:lpstr>
      <vt:lpstr> 8  Multi</vt:lpstr>
      <vt:lpstr>Modeling and Analysis</vt:lpstr>
      <vt:lpstr>Model Selection</vt:lpstr>
      <vt:lpstr>Train/Test Split </vt:lpstr>
      <vt:lpstr>Metrics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Gradient Boosting: Training vs Testing</vt:lpstr>
      <vt:lpstr>XGBoost: Training vs Testing</vt:lpstr>
      <vt:lpstr>LightGB: Training vs Testing</vt:lpstr>
      <vt:lpstr>CatBoost: Training vs Testing</vt:lpstr>
      <vt:lpstr>Support Vector Machine: Training vs Testing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which one is the best model</vt:lpstr>
      <vt:lpstr>Final Model model_final = CatBoostClassifier(iterations=988, depth=2, learning_rate=0.07165)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177</cp:revision>
  <dcterms:created xsi:type="dcterms:W3CDTF">2020-11-20T20:42:46Z</dcterms:created>
  <dcterms:modified xsi:type="dcterms:W3CDTF">2020-11-25T05:49:31Z</dcterms:modified>
</cp:coreProperties>
</file>